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80" r:id="rId9"/>
    <p:sldId id="262" r:id="rId10"/>
    <p:sldId id="263" r:id="rId11"/>
    <p:sldId id="265" r:id="rId12"/>
    <p:sldId id="266" r:id="rId13"/>
    <p:sldId id="269" r:id="rId14"/>
    <p:sldId id="270" r:id="rId15"/>
    <p:sldId id="294" r:id="rId16"/>
    <p:sldId id="295" r:id="rId17"/>
    <p:sldId id="296" r:id="rId18"/>
    <p:sldId id="297" r:id="rId19"/>
    <p:sldId id="273" r:id="rId20"/>
    <p:sldId id="274" r:id="rId21"/>
    <p:sldId id="278" r:id="rId22"/>
    <p:sldId id="279" r:id="rId23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8"/>
            <a:ext cx="4629150" cy="405380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GIF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GIF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GIF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GIF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GIF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4948"/>
            <a:ext cx="9162415" cy="5153660"/>
          </a:xfrm>
          <a:prstGeom prst="rect">
            <a:avLst/>
          </a:prstGeom>
        </p:spPr>
      </p:pic>
      <p:pic>
        <p:nvPicPr>
          <p:cNvPr id="9" name="图片 8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06" y="499034"/>
            <a:ext cx="1739226" cy="4104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367" y="247287"/>
            <a:ext cx="1521431" cy="9023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07945" y="558165"/>
            <a:ext cx="4653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第九课 短诗三首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9670" y="2314072"/>
            <a:ext cx="1509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80055" y="3517529"/>
            <a:ext cx="4579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32835" y="118110"/>
            <a:ext cx="23304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1565" y="1493520"/>
            <a:ext cx="56083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冰心：原名谢婉莹，福建闽侯县人，现代著名作家，儿童文学家，作品有《春水》《繁星》《寄小读者》《再寄小读者》等。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 4" descr="冰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2595" y="1101725"/>
            <a:ext cx="2366010" cy="386397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571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72510" y="95250"/>
            <a:ext cx="22917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课文朗读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7495" y="1920240"/>
            <a:ext cx="51593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这些事——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是永不漫灭的回忆：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月明的园中，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藤萝的叶下，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母亲的膝上。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27120" y="996315"/>
            <a:ext cx="3730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繁星（七一）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6350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89680" y="199390"/>
            <a:ext cx="2766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概括大意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1860" y="1907540"/>
            <a:ext cx="56908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以小组为单位，用简练的语言，概括这首诗歌的主要内容。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34235" y="1423035"/>
            <a:ext cx="59213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繁星（七一）：母亲的爱,是伟大而慈祥的,让作者留下永不磨灭的记忆。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13555" y="126365"/>
            <a:ext cx="18014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 考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9795" y="1356995"/>
            <a:ext cx="5412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“这些事”指的是哪些事？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8885" y="2834005"/>
            <a:ext cx="7159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“这些事”指儿时（与母亲）的旧事（难忘的回忆）。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035" y="-571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61540" y="1770380"/>
            <a:ext cx="58813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这首诗表达了作者怎样的思想感情？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20545" y="1312545"/>
            <a:ext cx="62699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表达了作者对母爱的依恋与赞美之情。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71040" y="722630"/>
            <a:ext cx="49561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作者为什么要回忆这些往事？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1040" y="2555875"/>
            <a:ext cx="64611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因为这些事对“我”来说很重要，而且值得回味。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91255" y="297180"/>
            <a:ext cx="249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诵读短诗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4255" y="1972310"/>
            <a:ext cx="52857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读完这首诗，你有什么感受？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48485" y="1515745"/>
            <a:ext cx="65805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在诗人的眼里，充满纯真童趣的世界才是人间最美的世界。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8005" y="1174750"/>
            <a:ext cx="623824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1999年2月28日21时,中国“文坛祖母”冰心老人在北京逝世,时年99岁,冰心老人自“五四”运动步入文坛，一直坚持写作，为世人留下了珍贵的文学作品，为中国的文学事业做出了巨大的贡献。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冰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7495" y="1174750"/>
            <a:ext cx="2467610" cy="383222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05605" y="199390"/>
            <a:ext cx="147574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p>
            <a:r>
              <a:rPr lang="zh-CN" altLang="en-US" sz="4000" b="1">
                <a:solidFill>
                  <a:srgbClr val="7030A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 业</a:t>
            </a:r>
            <a:endParaRPr lang="zh-CN" altLang="en-US" sz="4000" b="1">
              <a:solidFill>
                <a:srgbClr val="7030A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2665" y="2080260"/>
            <a:ext cx="53416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反复朗读课文，体会诗歌的韵律，背诵课文。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4948"/>
            <a:ext cx="9162415" cy="51536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367" y="247287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59025" y="1057407"/>
            <a:ext cx="46431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6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sym typeface="+mn-ea"/>
            </a:endParaRPr>
          </a:p>
        </p:txBody>
      </p:sp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713" y="2769595"/>
            <a:ext cx="5022230" cy="1777781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21740" y="1508125"/>
            <a:ext cx="49142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我们来学习她的三首小诗，藉此来纪念这位文坛世纪老人。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冰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9370" y="1055370"/>
            <a:ext cx="2769235" cy="397383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67000" y="1699895"/>
            <a:ext cx="43827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繁星          漫灭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膝上   波涛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藤萝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1570" y="199390"/>
            <a:ext cx="2262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认读字词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61740" y="135255"/>
            <a:ext cx="22866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指导书写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75" y="1623695"/>
            <a:ext cx="2808021" cy="280802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79525" y="704850"/>
            <a:ext cx="1547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b="1">
                <a:solidFill>
                  <a:srgbClr val="FF0000"/>
                </a:solidFill>
                <a:latin typeface="+mn-ea"/>
              </a:rPr>
              <a:t>fán</a:t>
            </a:r>
            <a:endParaRPr lang="zh-CN" altLang="en-US" sz="5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8850" y="1588770"/>
            <a:ext cx="1254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4725" y="2268855"/>
            <a:ext cx="1222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0905" y="2261235"/>
            <a:ext cx="3023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繁杂 繁星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93285" y="1550670"/>
            <a:ext cx="273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8850" y="3056255"/>
            <a:ext cx="1189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66920" y="3079115"/>
            <a:ext cx="39211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“每”下不出头，“攵”撇收捺伸。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1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pic>
        <p:nvPicPr>
          <p:cNvPr id="2" name="图片 1" descr="漫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" y="1634490"/>
            <a:ext cx="2808021" cy="280802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80135" y="686435"/>
            <a:ext cx="18180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</a:rPr>
              <a:t>màn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0430" y="1543050"/>
            <a:ext cx="1254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61385" y="2234565"/>
            <a:ext cx="1245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41875" y="1543050"/>
            <a:ext cx="25076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41875" y="2249805"/>
            <a:ext cx="2896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漫溢  漫流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86150" y="3062605"/>
            <a:ext cx="1229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41875" y="3123565"/>
            <a:ext cx="4079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41875" y="2956560"/>
            <a:ext cx="38411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左窄右宽。“日”略扁，“又”横撇、捺舒展。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571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80135" y="686435"/>
            <a:ext cx="18180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</a:rPr>
              <a:t>téng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0430" y="1878330"/>
            <a:ext cx="1254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61385" y="2813685"/>
            <a:ext cx="1245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41875" y="1908810"/>
            <a:ext cx="25076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41875" y="2813685"/>
            <a:ext cx="2896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藤萝 紫藤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41875" y="3123565"/>
            <a:ext cx="4079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 descr="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1911985"/>
            <a:ext cx="2692400" cy="26924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035" y="-6350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pic>
        <p:nvPicPr>
          <p:cNvPr id="2" name="图片 1" descr="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90" y="1770380"/>
            <a:ext cx="2808021" cy="280802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80160" y="768985"/>
            <a:ext cx="13728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luó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0430" y="1634490"/>
            <a:ext cx="1254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61385" y="2341245"/>
            <a:ext cx="1245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63290" y="3062605"/>
            <a:ext cx="1229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730" y="2333625"/>
            <a:ext cx="2499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绿萝 藤萝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3285" y="1626870"/>
            <a:ext cx="2968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上中下结构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5810" y="3108325"/>
            <a:ext cx="43815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“艹”横长，盖住其下；“罒”略扁，写在横中线之上。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571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pic>
        <p:nvPicPr>
          <p:cNvPr id="2" name="图片 1" descr="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683385"/>
            <a:ext cx="2808021" cy="280802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20495" y="696595"/>
            <a:ext cx="11188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xī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0430" y="1550670"/>
            <a:ext cx="1254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6145" y="2272665"/>
            <a:ext cx="1245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40430" y="3039745"/>
            <a:ext cx="1229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4555" y="1550670"/>
            <a:ext cx="2373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6145" y="2272665"/>
            <a:ext cx="2714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膝盖 护膝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84395" y="3039745"/>
            <a:ext cx="39922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字左窄右宽。右部中间撇、捺起笔相连且伸展。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765</Words>
  <Application>WPS 演示</Application>
  <PresentationFormat>宽屏</PresentationFormat>
  <Paragraphs>131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楷体</vt:lpstr>
      <vt:lpstr>Arial Unicode MS</vt:lpstr>
      <vt:lpstr>Calibri Light</vt:lpstr>
      <vt:lpstr>Latha</vt:lpstr>
      <vt:lpstr>Calibri</vt:lpstr>
      <vt:lpstr>Segoe UI</vt:lpstr>
      <vt:lpstr>方正行楷简体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24</cp:revision>
  <dcterms:created xsi:type="dcterms:W3CDTF">2019-10-02T03:55:00Z</dcterms:created>
  <dcterms:modified xsi:type="dcterms:W3CDTF">2019-10-29T13:06:02Z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